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15122525"/>
  <p:notesSz cx="6858000" cy="9144000"/>
  <p:defaultTextStyle>
    <a:defPPr>
      <a:defRPr lang="ko-KR"/>
    </a:defPPr>
    <a:lvl1pPr marL="0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3102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620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9305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72407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254" y="-78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4010" y="4697788"/>
            <a:ext cx="18178780" cy="324154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8020" y="8569431"/>
            <a:ext cx="1497076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960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42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1629071" y="808637"/>
            <a:ext cx="3609025" cy="1720187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02006" y="808637"/>
            <a:ext cx="10470623" cy="1720187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69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65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410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410" y="6409575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610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02007" y="4704788"/>
            <a:ext cx="7039822" cy="1330572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198276" y="4704788"/>
            <a:ext cx="7039822" cy="1330572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4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2" y="3385067"/>
            <a:ext cx="9449551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342" y="4795801"/>
            <a:ext cx="9449551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4201" y="3385067"/>
            <a:ext cx="9453263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4201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49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433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64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3" y="602100"/>
            <a:ext cx="7036110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1646" y="602104"/>
            <a:ext cx="11955818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343" y="3164532"/>
            <a:ext cx="7036110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68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962" y="10585770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962" y="1351226"/>
            <a:ext cx="12832080" cy="9073515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962" y="11835480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38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0" y="3528593"/>
            <a:ext cx="19248120" cy="9980167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340" y="14016344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9FF2-4C09-42F7-A179-A9311C4E1129}" type="datetimeFigureOut">
              <a:rPr lang="ko-KR" altLang="en-US" smtClean="0"/>
              <a:t>2014-01-23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7157" y="14016344"/>
            <a:ext cx="6772487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7207" y="14016344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9DCB-C55F-4840-B0CA-4F712DF32C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34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6204" rtl="0" eaLnBrk="1" latinLnBrk="1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1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1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1" hangingPunct="1">
        <a:spcBef>
          <a:spcPct val="20000"/>
        </a:spcBef>
        <a:buFont typeface="Arial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1" hangingPunct="1">
        <a:spcBef>
          <a:spcPct val="20000"/>
        </a:spcBef>
        <a:buFont typeface="Arial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1359158" y="1152775"/>
            <a:ext cx="18839297" cy="13091345"/>
            <a:chOff x="213207" y="3773308"/>
            <a:chExt cx="6451053" cy="4531029"/>
          </a:xfrm>
        </p:grpSpPr>
        <p:cxnSp>
          <p:nvCxnSpPr>
            <p:cNvPr id="21" name="직선 연결선 20"/>
            <p:cNvCxnSpPr/>
            <p:nvPr/>
          </p:nvCxnSpPr>
          <p:spPr>
            <a:xfrm flipV="1">
              <a:off x="3722040" y="4818743"/>
              <a:ext cx="360040" cy="5055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V="1">
              <a:off x="4834139" y="3991389"/>
              <a:ext cx="507118" cy="1318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flipV="1">
              <a:off x="4970617" y="4383314"/>
              <a:ext cx="237210" cy="12203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4861435" y="4791952"/>
              <a:ext cx="346392" cy="516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타원 24"/>
            <p:cNvSpPr/>
            <p:nvPr/>
          </p:nvSpPr>
          <p:spPr>
            <a:xfrm>
              <a:off x="3954993" y="3991389"/>
              <a:ext cx="1080120" cy="108012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5207827" y="3773308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27" name="모서리가 둥근 직사각형 26"/>
            <p:cNvSpPr/>
            <p:nvPr/>
          </p:nvSpPr>
          <p:spPr>
            <a:xfrm>
              <a:off x="5200172" y="4211960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5157192" y="4716016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3954993" y="5851598"/>
              <a:ext cx="465190" cy="1573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V="1">
              <a:off x="5172242" y="5508104"/>
              <a:ext cx="507118" cy="1318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V="1">
              <a:off x="5308720" y="5900029"/>
              <a:ext cx="237210" cy="12203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5199538" y="6308667"/>
              <a:ext cx="346392" cy="516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타원 32"/>
            <p:cNvSpPr/>
            <p:nvPr/>
          </p:nvSpPr>
          <p:spPr>
            <a:xfrm>
              <a:off x="4293096" y="5508104"/>
              <a:ext cx="1080120" cy="108012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34" name="모서리가 둥근 직사각형 33"/>
            <p:cNvSpPr/>
            <p:nvPr/>
          </p:nvSpPr>
          <p:spPr>
            <a:xfrm>
              <a:off x="5545930" y="5290023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5538275" y="5728675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5495295" y="6232731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cxnSp>
          <p:nvCxnSpPr>
            <p:cNvPr id="37" name="직선 연결선 36"/>
            <p:cNvCxnSpPr/>
            <p:nvPr/>
          </p:nvCxnSpPr>
          <p:spPr>
            <a:xfrm flipV="1">
              <a:off x="4670657" y="7229806"/>
              <a:ext cx="507118" cy="1318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>
              <a:off x="4697953" y="7621731"/>
              <a:ext cx="34639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>
              <a:stCxn id="40" idx="5"/>
            </p:cNvCxnSpPr>
            <p:nvPr/>
          </p:nvCxnSpPr>
          <p:spPr>
            <a:xfrm>
              <a:off x="4638972" y="7798196"/>
              <a:ext cx="538803" cy="26799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타원 39"/>
            <p:cNvSpPr/>
            <p:nvPr/>
          </p:nvSpPr>
          <p:spPr>
            <a:xfrm>
              <a:off x="3717032" y="6876256"/>
              <a:ext cx="1080120" cy="108012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5044345" y="7011725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5036690" y="7450377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4993710" y="7954433"/>
              <a:ext cx="1118330" cy="349904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8800"/>
            </a:p>
          </p:txBody>
        </p:sp>
        <p:cxnSp>
          <p:nvCxnSpPr>
            <p:cNvPr id="44" name="직선 연결선 43"/>
            <p:cNvCxnSpPr>
              <a:endCxn id="40" idx="1"/>
            </p:cNvCxnSpPr>
            <p:nvPr/>
          </p:nvCxnSpPr>
          <p:spPr>
            <a:xfrm>
              <a:off x="3573016" y="6372200"/>
              <a:ext cx="302196" cy="66223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그룹 44"/>
            <p:cNvGrpSpPr/>
            <p:nvPr/>
          </p:nvGrpSpPr>
          <p:grpSpPr>
            <a:xfrm flipH="1">
              <a:off x="419045" y="6068367"/>
              <a:ext cx="2589659" cy="1932137"/>
              <a:chOff x="764704" y="6228184"/>
              <a:chExt cx="2589659" cy="1932137"/>
            </a:xfrm>
          </p:grpSpPr>
          <p:cxnSp>
            <p:nvCxnSpPr>
              <p:cNvPr id="46" name="직선 연결선 45"/>
              <p:cNvCxnSpPr/>
              <p:nvPr/>
            </p:nvCxnSpPr>
            <p:spPr>
              <a:xfrm flipV="1">
                <a:off x="1862345" y="7085790"/>
                <a:ext cx="507118" cy="13182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>
                <a:off x="1889641" y="7477715"/>
                <a:ext cx="34639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>
                <a:stCxn id="49" idx="5"/>
              </p:cNvCxnSpPr>
              <p:nvPr/>
            </p:nvCxnSpPr>
            <p:spPr>
              <a:xfrm>
                <a:off x="1830660" y="7654180"/>
                <a:ext cx="538803" cy="26799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타원 48"/>
              <p:cNvSpPr/>
              <p:nvPr/>
            </p:nvSpPr>
            <p:spPr>
              <a:xfrm>
                <a:off x="908720" y="6732240"/>
                <a:ext cx="1080120" cy="108012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2236033" y="6867709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2228378" y="7306361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2185398" y="7810417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cxnSp>
            <p:nvCxnSpPr>
              <p:cNvPr id="53" name="직선 연결선 52"/>
              <p:cNvCxnSpPr>
                <a:endCxn id="49" idx="1"/>
              </p:cNvCxnSpPr>
              <p:nvPr/>
            </p:nvCxnSpPr>
            <p:spPr>
              <a:xfrm>
                <a:off x="764704" y="6228184"/>
                <a:ext cx="302196" cy="66223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그룹 53"/>
            <p:cNvGrpSpPr/>
            <p:nvPr/>
          </p:nvGrpSpPr>
          <p:grpSpPr>
            <a:xfrm flipH="1">
              <a:off x="213207" y="5252267"/>
              <a:ext cx="2709267" cy="1298201"/>
              <a:chOff x="-1258281" y="4860032"/>
              <a:chExt cx="2709267" cy="1298201"/>
            </a:xfrm>
          </p:grpSpPr>
          <p:cxnSp>
            <p:nvCxnSpPr>
              <p:cNvPr id="55" name="직선 연결선 54"/>
              <p:cNvCxnSpPr/>
              <p:nvPr/>
            </p:nvCxnSpPr>
            <p:spPr>
              <a:xfrm>
                <a:off x="-1258281" y="5421607"/>
                <a:ext cx="465190" cy="1573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>
              <a:xfrm flipV="1">
                <a:off x="-41032" y="5078113"/>
                <a:ext cx="507118" cy="13182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/>
              <p:cNvCxnSpPr/>
              <p:nvPr/>
            </p:nvCxnSpPr>
            <p:spPr>
              <a:xfrm flipV="1">
                <a:off x="95446" y="5470038"/>
                <a:ext cx="237210" cy="12203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/>
              <p:cNvCxnSpPr/>
              <p:nvPr/>
            </p:nvCxnSpPr>
            <p:spPr>
              <a:xfrm>
                <a:off x="-13736" y="5878676"/>
                <a:ext cx="346392" cy="5166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타원 58"/>
              <p:cNvSpPr/>
              <p:nvPr/>
            </p:nvSpPr>
            <p:spPr>
              <a:xfrm>
                <a:off x="-920178" y="5078113"/>
                <a:ext cx="1080120" cy="108012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332656" y="4860032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325001" y="5298684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82021" y="5802740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</p:grpSp>
        <p:grpSp>
          <p:nvGrpSpPr>
            <p:cNvPr id="63" name="그룹 62"/>
            <p:cNvGrpSpPr/>
            <p:nvPr/>
          </p:nvGrpSpPr>
          <p:grpSpPr>
            <a:xfrm flipH="1">
              <a:off x="527133" y="3796516"/>
              <a:ext cx="2604117" cy="1550967"/>
              <a:chOff x="-764393" y="3273799"/>
              <a:chExt cx="2604117" cy="1550967"/>
            </a:xfrm>
          </p:grpSpPr>
          <p:cxnSp>
            <p:nvCxnSpPr>
              <p:cNvPr id="64" name="직선 연결선 63"/>
              <p:cNvCxnSpPr/>
              <p:nvPr/>
            </p:nvCxnSpPr>
            <p:spPr>
              <a:xfrm flipV="1">
                <a:off x="-764393" y="4319234"/>
                <a:ext cx="360040" cy="50553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/>
              <p:cNvCxnSpPr/>
              <p:nvPr/>
            </p:nvCxnSpPr>
            <p:spPr>
              <a:xfrm flipV="1">
                <a:off x="347706" y="3491880"/>
                <a:ext cx="507118" cy="13182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/>
              <p:cNvCxnSpPr/>
              <p:nvPr/>
            </p:nvCxnSpPr>
            <p:spPr>
              <a:xfrm flipV="1">
                <a:off x="484184" y="3883805"/>
                <a:ext cx="237210" cy="12203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/>
              <p:cNvCxnSpPr/>
              <p:nvPr/>
            </p:nvCxnSpPr>
            <p:spPr>
              <a:xfrm>
                <a:off x="375002" y="4292443"/>
                <a:ext cx="346392" cy="5166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타원 67"/>
              <p:cNvSpPr/>
              <p:nvPr/>
            </p:nvSpPr>
            <p:spPr>
              <a:xfrm>
                <a:off x="-531440" y="3491880"/>
                <a:ext cx="1080120" cy="108012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721394" y="3273799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713739" y="3712451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670759" y="4216507"/>
                <a:ext cx="1118330" cy="349904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8800"/>
              </a:p>
            </p:txBody>
          </p:sp>
        </p:grpSp>
        <p:sp>
          <p:nvSpPr>
            <p:cNvPr id="72" name="타원 71"/>
            <p:cNvSpPr/>
            <p:nvPr/>
          </p:nvSpPr>
          <p:spPr>
            <a:xfrm>
              <a:off x="2783949" y="5252267"/>
              <a:ext cx="1371341" cy="1198662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서울남산체 M"/>
                  <a:ea typeface="서울남산체 M"/>
                  <a:cs typeface="+mn-cs"/>
                </a:rPr>
                <a:t>사회적기업</a:t>
              </a:r>
              <a:endParaRPr kumimoji="0" lang="en-US" altLang="ko-KR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M"/>
                <a:ea typeface="서울남산체 M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서울남산체 M"/>
                  <a:ea typeface="서울남산체 M"/>
                  <a:cs typeface="+mn-cs"/>
                </a:rPr>
                <a:t>인큐베이</a:t>
              </a:r>
              <a:r>
                <a:rPr kumimoji="0" lang="ko-KR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서울남산체 M"/>
                  <a:ea typeface="서울남산체 M"/>
                  <a:cs typeface="+mn-cs"/>
                </a:rPr>
                <a:t>터</a:t>
              </a: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2123237" y="4006316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6</a:t>
              </a:r>
              <a:endParaRPr lang="ko-KR" altLang="en-US" sz="2400" u="sng" dirty="0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4264630" y="3968032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1</a:t>
              </a:r>
              <a:endParaRPr lang="ko-KR" altLang="en-US" sz="2400" u="sng" dirty="0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1844824" y="5436096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5</a:t>
              </a:r>
              <a:endParaRPr lang="ko-KR" altLang="en-US" sz="2400" u="sng" dirty="0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2132856" y="6588224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4</a:t>
              </a:r>
              <a:endParaRPr lang="ko-KR" altLang="en-US" sz="2400" u="sng" dirty="0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4005064" y="6876256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3</a:t>
              </a:r>
              <a:endParaRPr lang="ko-KR" altLang="en-US" sz="2400" u="sng" dirty="0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4581128" y="5508104"/>
              <a:ext cx="382738" cy="182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u="sng" dirty="0" smtClean="0"/>
                <a:t>팀원</a:t>
              </a:r>
              <a:r>
                <a:rPr lang="en-US" altLang="ko-KR" sz="2400" u="sng" dirty="0" smtClean="0"/>
                <a:t>2</a:t>
              </a:r>
              <a:endParaRPr lang="ko-KR" altLang="en-US" sz="240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1249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</Words>
  <Application>Microsoft Office PowerPoint</Application>
  <PresentationFormat>사용자 지정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meehoo</dc:creator>
  <cp:lastModifiedBy>meehoo</cp:lastModifiedBy>
  <cp:revision>6</cp:revision>
  <dcterms:created xsi:type="dcterms:W3CDTF">2014-01-23T07:00:25Z</dcterms:created>
  <dcterms:modified xsi:type="dcterms:W3CDTF">2014-01-23T07:25:51Z</dcterms:modified>
</cp:coreProperties>
</file>